
<file path=[Content_Types].xml><?xml version="1.0" encoding="utf-8"?>
<Types xmlns="http://schemas.openxmlformats.org/package/2006/content-types">
  <Default Extension="rels" ContentType="application/vnd.openxmlformats-package.relationships+xml"/>
  <Default Extension="xml" ContentType="application/xml"/>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saveSubsetFonts="1">
  <p:sldMasterIdLst>
    <p:sldMasterId id="2147483648" r:id="rId1"/>
  </p:sldMasterIdLst>
  <p:notesMasterIdLst>
    <p:notesMasterId r:id="rId2"/>
  </p:notesMasterIdLst>
  <p:sldIdLst>
    <p:sldId id="256" r:id="rId3"/>
    <p:sldId id="258" r:id="rId4"/>
    <p:sldId id="259" r:id="rId5"/>
    <p:sldId id="260" r:id="rId6"/>
    <p:sldId id="261" r:id="rId7"/>
    <p:sldId id="262" r:id="rId8"/>
  </p:sldIdLst>
  <p:sldSz type="screen4x3" cy="6858000" cx="9144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file>

<file path=ppt/tableStyles.xml><?xml version="1.0" encoding="utf-8"?>
<a:tblStyleLst xmlns:a="http://schemas.openxmlformats.org/drawingml/2006/main" def="{5C22544A-7EE6-4342-B048-85BDC9FD1C3A}"/>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987" autoAdjust="0"/>
    <p:restoredTop sz="94660"/>
  </p:normalViewPr>
  <p:slideViewPr>
    <p:cSldViewPr snapToGrid="0">
      <p:cViewPr varScale="1">
        <p:scale>
          <a:sx n="116" d="100"/>
          <a:sy n="116" d="100"/>
        </p:scale>
        <p:origin x="1446" y="108"/>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tableStyles" Target="tableStyles.xml"/><Relationship Id="rId10" Type="http://schemas.openxmlformats.org/officeDocument/2006/relationships/presProps" Target="presProps.xml"/><Relationship Id="rId11" Type="http://schemas.openxmlformats.org/officeDocument/2006/relationships/viewProps" Target="viewProps.xml"/><Relationship Id="rId12" Type="http://schemas.openxmlformats.org/officeDocument/2006/relationships/theme" Target="theme/theme1.xml"/></Relationships>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27" name=""/>
        <p:cNvGrpSpPr/>
        <p:nvPr/>
      </p:nvGrpSpPr>
      <p:grpSpPr>
        <a:xfrm>
          <a:off x="0" y="0"/>
          <a:ext cx="0" cy="0"/>
          <a:chOff x="0" y="0"/>
          <a:chExt cx="0" cy="0"/>
        </a:xfrm>
      </p:grpSpPr>
      <p:sp>
        <p:nvSpPr>
          <p:cNvPr id="1048641" name="Rectangle 2"/>
          <p:cNvSpPr>
            <a:spLocks noGrp="1" noChangeArrowheads="1"/>
          </p:cNvSpPr>
          <p:nvPr>
            <p:ph type="hdr" sz="quarter"/>
          </p:nvPr>
        </p:nvSpPr>
        <p:spPr bwMode="auto">
          <a:xfrm>
            <a:off x="2"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l">
              <a:defRPr sz="1100"/>
            </a:lvl1pPr>
          </a:lstStyle>
          <a:p>
            <a:endParaRPr lang="en-US"/>
          </a:p>
        </p:txBody>
      </p:sp>
      <p:sp>
        <p:nvSpPr>
          <p:cNvPr id="1048642" name="Rectangle 3"/>
          <p:cNvSpPr>
            <a:spLocks noGrp="1" noChangeArrowheads="1"/>
          </p:cNvSpPr>
          <p:nvPr>
            <p:ph type="dt" idx="1"/>
          </p:nvPr>
        </p:nvSpPr>
        <p:spPr bwMode="auto">
          <a:xfrm>
            <a:off x="4021139" y="1"/>
            <a:ext cx="3076575" cy="512763"/>
          </a:xfrm>
          <a:prstGeom prst="rect"/>
          <a:noFill/>
          <a:ln w="9525">
            <a:noFill/>
            <a:miter lim="800000"/>
            <a:headEnd/>
            <a:tailEnd/>
          </a:ln>
          <a:effectLst/>
        </p:spPr>
        <p:txBody>
          <a:bodyPr anchor="t" anchorCtr="0" bIns="45745" compatLnSpc="1" lIns="91492" numCol="1" rIns="91492" tIns="45745" vert="horz" wrap="square">
            <a:prstTxWarp prst="textNoShape"/>
          </a:bodyPr>
          <a:lstStyle>
            <a:lvl1pPr algn="r">
              <a:defRPr sz="1100"/>
            </a:lvl1pPr>
          </a:lstStyle>
          <a:p>
            <a:endParaRPr lang="en-US"/>
          </a:p>
        </p:txBody>
      </p:sp>
      <p:sp>
        <p:nvSpPr>
          <p:cNvPr id="1048643" name="Rectangle 4"/>
          <p:cNvSpPr>
            <a:spLocks noChangeAspect="1" noRot="1" noGrp="1" noChangeArrowheads="1" noTextEdit="1"/>
          </p:cNvSpPr>
          <p:nvPr>
            <p:ph type="sldImg" idx="2"/>
          </p:nvPr>
        </p:nvSpPr>
        <p:spPr bwMode="auto">
          <a:xfrm>
            <a:off x="990600" y="766763"/>
            <a:ext cx="5118100" cy="3838575"/>
          </a:xfrm>
          <a:prstGeom prst="rect"/>
          <a:noFill/>
          <a:ln w="9525">
            <a:solidFill>
              <a:srgbClr val="000000"/>
            </a:solidFill>
            <a:miter lim="800000"/>
            <a:headEnd/>
            <a:tailEnd/>
          </a:ln>
          <a:effectLst/>
        </p:spPr>
      </p:sp>
      <p:sp>
        <p:nvSpPr>
          <p:cNvPr id="1048644" name="Rectangle 5"/>
          <p:cNvSpPr>
            <a:spLocks noGrp="1" noChangeArrowheads="1"/>
          </p:cNvSpPr>
          <p:nvPr>
            <p:ph type="body" sz="quarter" idx="3"/>
          </p:nvPr>
        </p:nvSpPr>
        <p:spPr bwMode="auto">
          <a:xfrm>
            <a:off x="709614" y="4862514"/>
            <a:ext cx="5680075" cy="4605337"/>
          </a:xfrm>
          <a:prstGeom prst="rect"/>
          <a:noFill/>
          <a:ln w="9525">
            <a:noFill/>
            <a:miter lim="800000"/>
            <a:headEnd/>
            <a:tailEnd/>
          </a:ln>
          <a:effectLst/>
        </p:spPr>
        <p:txBody>
          <a:bodyPr anchor="t" anchorCtr="0" bIns="45745" compatLnSpc="1" lIns="91492" numCol="1" rIns="91492" tIns="45745" vert="horz" wrap="square">
            <a:prstTxWarp prst="textNoShape"/>
          </a:bodyPr>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48645" name="Rectangle 6"/>
          <p:cNvSpPr>
            <a:spLocks noGrp="1" noChangeArrowheads="1"/>
          </p:cNvSpPr>
          <p:nvPr>
            <p:ph type="ftr" sz="quarter" idx="4"/>
          </p:nvPr>
        </p:nvSpPr>
        <p:spPr bwMode="auto">
          <a:xfrm>
            <a:off x="2"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l">
              <a:defRPr sz="1100"/>
            </a:lvl1pPr>
          </a:lstStyle>
          <a:p>
            <a:endParaRPr lang="en-US"/>
          </a:p>
        </p:txBody>
      </p:sp>
      <p:sp>
        <p:nvSpPr>
          <p:cNvPr id="1048646" name="Rectangle 7"/>
          <p:cNvSpPr>
            <a:spLocks noGrp="1" noChangeArrowheads="1"/>
          </p:cNvSpPr>
          <p:nvPr>
            <p:ph type="sldNum" sz="quarter" idx="5"/>
          </p:nvPr>
        </p:nvSpPr>
        <p:spPr bwMode="auto">
          <a:xfrm>
            <a:off x="4021139" y="9720264"/>
            <a:ext cx="3076575" cy="512762"/>
          </a:xfrm>
          <a:prstGeom prst="rect"/>
          <a:noFill/>
          <a:ln w="9525">
            <a:noFill/>
            <a:miter lim="800000"/>
            <a:headEnd/>
            <a:tailEnd/>
          </a:ln>
          <a:effectLst/>
        </p:spPr>
        <p:txBody>
          <a:bodyPr anchor="b" anchorCtr="0" bIns="45745" compatLnSpc="1" lIns="91492" numCol="1" rIns="91492" tIns="45745" vert="horz" wrap="square">
            <a:prstTxWarp prst="textNoShape"/>
          </a:bodyPr>
          <a:lstStyle>
            <a:lvl1pPr algn="r">
              <a:defRPr sz="1100"/>
            </a:lvl1pPr>
          </a:lstStyle>
          <a:p>
            <a:fld id="{A9A0EA98-5831-4853-B862-C702E6EB345C}" type="slidenum">
              <a:rPr lang="en-US"/>
              <a:t>‹#›</a:t>
            </a:fld>
            <a:endParaRPr lang="en-US"/>
          </a:p>
        </p:txBody>
      </p:sp>
    </p:spTree>
  </p:cSld>
  <p:clrMap accent1="accent1" accent2="accent2" accent3="accent3" accent4="accent4" accent5="accent5" accent6="accent6" bg1="lt1" bg2="lt2" tx1="dk1" tx2="dk2" hlink="hlink" folHlink="folHlink"/>
  <p:notesStyle>
    <a:lvl1pPr algn="l" fontAlgn="base" rtl="0">
      <a:spcBef>
        <a:spcPct val="30000"/>
      </a:spcBef>
      <a:spcAft>
        <a:spcPct val="0"/>
      </a:spcAft>
      <a:defRPr sz="1200" kern="1200">
        <a:solidFill>
          <a:schemeClr val="tx1"/>
        </a:solidFill>
        <a:latin typeface="Arial" charset="0"/>
        <a:ea typeface="+mn-ea"/>
        <a:cs typeface="+mn-cs"/>
      </a:defRPr>
    </a:lvl1pPr>
    <a:lvl2pPr algn="l" fontAlgn="base" marL="457200" rtl="0">
      <a:spcBef>
        <a:spcPct val="30000"/>
      </a:spcBef>
      <a:spcAft>
        <a:spcPct val="0"/>
      </a:spcAft>
      <a:defRPr sz="1200" kern="1200">
        <a:solidFill>
          <a:schemeClr val="tx1"/>
        </a:solidFill>
        <a:latin typeface="Arial" charset="0"/>
        <a:ea typeface="+mn-ea"/>
        <a:cs typeface="+mn-cs"/>
      </a:defRPr>
    </a:lvl2pPr>
    <a:lvl3pPr algn="l" fontAlgn="base" marL="914400" rtl="0">
      <a:spcBef>
        <a:spcPct val="30000"/>
      </a:spcBef>
      <a:spcAft>
        <a:spcPct val="0"/>
      </a:spcAft>
      <a:defRPr sz="1200" kern="1200">
        <a:solidFill>
          <a:schemeClr val="tx1"/>
        </a:solidFill>
        <a:latin typeface="Arial" charset="0"/>
        <a:ea typeface="+mn-ea"/>
        <a:cs typeface="+mn-cs"/>
      </a:defRPr>
    </a:lvl3pPr>
    <a:lvl4pPr algn="l" fontAlgn="base" marL="1371600" rtl="0">
      <a:spcBef>
        <a:spcPct val="30000"/>
      </a:spcBef>
      <a:spcAft>
        <a:spcPct val="0"/>
      </a:spcAft>
      <a:defRPr sz="1200" kern="1200">
        <a:solidFill>
          <a:schemeClr val="tx1"/>
        </a:solidFill>
        <a:latin typeface="Arial" charset="0"/>
        <a:ea typeface="+mn-ea"/>
        <a:cs typeface="+mn-cs"/>
      </a:defRPr>
    </a:lvl4pPr>
    <a:lvl5pPr algn="l" fontAlgn="base" marL="1828800" rtl="0">
      <a:spcBef>
        <a:spcPct val="30000"/>
      </a:spcBef>
      <a:spcAft>
        <a:spcPct val="0"/>
      </a:spcAft>
      <a:defRPr sz="1200" kern="1200">
        <a:solidFill>
          <a:schemeClr val="tx1"/>
        </a:solidFill>
        <a:latin typeface="Arial" charset="0"/>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Title Slide">
    <p:spTree>
      <p:nvGrpSpPr>
        <p:cNvPr id="14" name=""/>
        <p:cNvGrpSpPr/>
        <p:nvPr/>
      </p:nvGrpSpPr>
      <p:grpSpPr>
        <a:xfrm>
          <a:off x="0" y="0"/>
          <a:ext cx="0" cy="0"/>
          <a:chOff x="0" y="0"/>
          <a:chExt cx="0" cy="0"/>
        </a:xfrm>
      </p:grpSpPr>
      <p:sp>
        <p:nvSpPr>
          <p:cNvPr id="1048581" name="Title 1"/>
          <p:cNvSpPr>
            <a:spLocks noGrp="1"/>
          </p:cNvSpPr>
          <p:nvPr>
            <p:ph type="ctrTitle"/>
          </p:nvPr>
        </p:nvSpPr>
        <p:spPr>
          <a:xfrm>
            <a:off x="685800" y="1122363"/>
            <a:ext cx="7772400" cy="2387600"/>
          </a:xfrm>
        </p:spPr>
        <p:txBody>
          <a:bodyPr anchor="b"/>
          <a:lstStyle>
            <a:lvl1pPr algn="ctr">
              <a:defRPr sz="6000"/>
            </a:lvl1pPr>
          </a:lstStyle>
          <a:p>
            <a:r>
              <a:rPr altLang="zh-CN" lang="en-US" smtClean="0"/>
              <a:t>Click to edit Master title style</a:t>
            </a:r>
            <a:endParaRPr dirty="0" lang="en-US"/>
          </a:p>
        </p:txBody>
      </p:sp>
      <p:sp>
        <p:nvSpPr>
          <p:cNvPr id="1048582" name="Subtitle 2"/>
          <p:cNvSpPr>
            <a:spLocks noGrp="1"/>
          </p:cNvSpPr>
          <p:nvPr>
            <p:ph type="subTitle" idx="1"/>
          </p:nvPr>
        </p:nvSpPr>
        <p:spPr>
          <a:xfrm>
            <a:off x="1143000" y="3602038"/>
            <a:ext cx="6858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zh-CN" lang="en-US" smtClean="0"/>
              <a:t>Click to edit Master subtitle style</a:t>
            </a:r>
            <a:endParaRPr dirty="0" lang="en-US"/>
          </a:p>
        </p:txBody>
      </p:sp>
      <p:sp>
        <p:nvSpPr>
          <p:cNvPr id="1048583"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584" name="Footer Placeholder 4"/>
          <p:cNvSpPr>
            <a:spLocks noGrp="1"/>
          </p:cNvSpPr>
          <p:nvPr>
            <p:ph type="ftr" sz="quarter" idx="11"/>
          </p:nvPr>
        </p:nvSpPr>
        <p:spPr/>
        <p:txBody>
          <a:bodyPr/>
          <a:p>
            <a:endParaRPr altLang="en-US" lang="zh-CN"/>
          </a:p>
        </p:txBody>
      </p:sp>
      <p:sp>
        <p:nvSpPr>
          <p:cNvPr id="1048585"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Title and Vertical Text">
    <p:spTree>
      <p:nvGrpSpPr>
        <p:cNvPr id="20" name=""/>
        <p:cNvGrpSpPr/>
        <p:nvPr/>
      </p:nvGrpSpPr>
      <p:grpSpPr>
        <a:xfrm>
          <a:off x="0" y="0"/>
          <a:ext cx="0" cy="0"/>
          <a:chOff x="0" y="0"/>
          <a:chExt cx="0" cy="0"/>
        </a:xfrm>
      </p:grpSpPr>
      <p:sp>
        <p:nvSpPr>
          <p:cNvPr id="1048608" name="Title 1"/>
          <p:cNvSpPr>
            <a:spLocks noGrp="1"/>
          </p:cNvSpPr>
          <p:nvPr>
            <p:ph type="title"/>
          </p:nvPr>
        </p:nvSpPr>
        <p:spPr/>
        <p:txBody>
          <a:bodyPr/>
          <a:p>
            <a:r>
              <a:rPr altLang="zh-CN" lang="en-US" smtClean="0"/>
              <a:t>Click to edit Master title style</a:t>
            </a:r>
            <a:endParaRPr dirty="0" lang="en-US"/>
          </a:p>
        </p:txBody>
      </p:sp>
      <p:sp>
        <p:nvSpPr>
          <p:cNvPr id="1048609" name="Vertical Text Placeholder 2"/>
          <p:cNvSpPr>
            <a:spLocks noGrp="1"/>
          </p:cNvSpPr>
          <p:nvPr>
            <p:ph type="body" orient="vert" idx="1"/>
          </p:nvPr>
        </p:nvSpPr>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10"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11" name="Footer Placeholder 4"/>
          <p:cNvSpPr>
            <a:spLocks noGrp="1"/>
          </p:cNvSpPr>
          <p:nvPr>
            <p:ph type="ftr" sz="quarter" idx="11"/>
          </p:nvPr>
        </p:nvSpPr>
        <p:spPr/>
        <p:txBody>
          <a:bodyPr/>
          <a:p>
            <a:endParaRPr altLang="en-US" lang="zh-CN"/>
          </a:p>
        </p:txBody>
      </p:sp>
      <p:sp>
        <p:nvSpPr>
          <p:cNvPr id="1048612"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Vertical Title and Text">
    <p:spTree>
      <p:nvGrpSpPr>
        <p:cNvPr id="17" name=""/>
        <p:cNvGrpSpPr/>
        <p:nvPr/>
      </p:nvGrpSpPr>
      <p:grpSpPr>
        <a:xfrm>
          <a:off x="0" y="0"/>
          <a:ext cx="0" cy="0"/>
          <a:chOff x="0" y="0"/>
          <a:chExt cx="0" cy="0"/>
        </a:xfrm>
      </p:grpSpPr>
      <p:sp>
        <p:nvSpPr>
          <p:cNvPr id="1048592" name="Vertical Title 1"/>
          <p:cNvSpPr>
            <a:spLocks noGrp="1"/>
          </p:cNvSpPr>
          <p:nvPr>
            <p:ph type="title" orient="vert"/>
          </p:nvPr>
        </p:nvSpPr>
        <p:spPr>
          <a:xfrm>
            <a:off x="6543675" y="365125"/>
            <a:ext cx="1971675" cy="5811838"/>
          </a:xfrm>
        </p:spPr>
        <p:txBody>
          <a:bodyPr vert="eaVert"/>
          <a:p>
            <a:r>
              <a:rPr altLang="zh-CN" lang="en-US" smtClean="0"/>
              <a:t>Click to edit Master title style</a:t>
            </a:r>
            <a:endParaRPr dirty="0" lang="en-US"/>
          </a:p>
        </p:txBody>
      </p:sp>
      <p:sp>
        <p:nvSpPr>
          <p:cNvPr id="1048593" name="Vertical Text Placeholder 2"/>
          <p:cNvSpPr>
            <a:spLocks noGrp="1"/>
          </p:cNvSpPr>
          <p:nvPr>
            <p:ph type="body" orient="vert" idx="1"/>
          </p:nvPr>
        </p:nvSpPr>
        <p:spPr>
          <a:xfrm>
            <a:off x="628650" y="365125"/>
            <a:ext cx="5800725" cy="5811838"/>
          </a:xfrm>
        </p:spPr>
        <p:txBody>
          <a:bodyPr vert="eaVert"/>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594"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595" name="Footer Placeholder 4"/>
          <p:cNvSpPr>
            <a:spLocks noGrp="1"/>
          </p:cNvSpPr>
          <p:nvPr>
            <p:ph type="ftr" sz="quarter" idx="11"/>
          </p:nvPr>
        </p:nvSpPr>
        <p:spPr/>
        <p:txBody>
          <a:bodyPr/>
          <a:p>
            <a:endParaRPr altLang="en-US" lang="zh-CN"/>
          </a:p>
        </p:txBody>
      </p:sp>
      <p:sp>
        <p:nvSpPr>
          <p:cNvPr id="1048596"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Title and Content">
    <p:spTree>
      <p:nvGrpSpPr>
        <p:cNvPr id="18" name=""/>
        <p:cNvGrpSpPr/>
        <p:nvPr/>
      </p:nvGrpSpPr>
      <p:grpSpPr>
        <a:xfrm>
          <a:off x="0" y="0"/>
          <a:ext cx="0" cy="0"/>
          <a:chOff x="0" y="0"/>
          <a:chExt cx="0" cy="0"/>
        </a:xfrm>
      </p:grpSpPr>
      <p:sp>
        <p:nvSpPr>
          <p:cNvPr id="1048597" name="Title 1"/>
          <p:cNvSpPr>
            <a:spLocks noGrp="1"/>
          </p:cNvSpPr>
          <p:nvPr>
            <p:ph type="title"/>
          </p:nvPr>
        </p:nvSpPr>
        <p:spPr/>
        <p:txBody>
          <a:bodyPr/>
          <a:p>
            <a:r>
              <a:rPr altLang="zh-CN" lang="en-US" smtClean="0"/>
              <a:t>Click to edit Master title style</a:t>
            </a:r>
            <a:endParaRPr dirty="0" lang="en-US"/>
          </a:p>
        </p:txBody>
      </p:sp>
      <p:sp>
        <p:nvSpPr>
          <p:cNvPr id="1048598" name="Content Placeholder 2"/>
          <p:cNvSpPr>
            <a:spLocks noGrp="1"/>
          </p:cNvSpPr>
          <p:nvPr>
            <p:ph idx="1"/>
          </p:nvPr>
        </p:nvSpPr>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599"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00" name="Footer Placeholder 4"/>
          <p:cNvSpPr>
            <a:spLocks noGrp="1"/>
          </p:cNvSpPr>
          <p:nvPr>
            <p:ph type="ftr" sz="quarter" idx="11"/>
          </p:nvPr>
        </p:nvSpPr>
        <p:spPr/>
        <p:txBody>
          <a:bodyPr/>
          <a:p>
            <a:endParaRPr altLang="en-US" lang="zh-CN"/>
          </a:p>
        </p:txBody>
      </p:sp>
      <p:sp>
        <p:nvSpPr>
          <p:cNvPr id="1048601"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Section Header">
    <p:spTree>
      <p:nvGrpSpPr>
        <p:cNvPr id="21" name=""/>
        <p:cNvGrpSpPr/>
        <p:nvPr/>
      </p:nvGrpSpPr>
      <p:grpSpPr>
        <a:xfrm>
          <a:off x="0" y="0"/>
          <a:ext cx="0" cy="0"/>
          <a:chOff x="0" y="0"/>
          <a:chExt cx="0" cy="0"/>
        </a:xfrm>
      </p:grpSpPr>
      <p:sp>
        <p:nvSpPr>
          <p:cNvPr id="1048613" name="Title 1"/>
          <p:cNvSpPr>
            <a:spLocks noGrp="1"/>
          </p:cNvSpPr>
          <p:nvPr>
            <p:ph type="title"/>
          </p:nvPr>
        </p:nvSpPr>
        <p:spPr>
          <a:xfrm>
            <a:off x="623888" y="1709739"/>
            <a:ext cx="7886700" cy="2852737"/>
          </a:xfrm>
        </p:spPr>
        <p:txBody>
          <a:bodyPr anchor="b"/>
          <a:lstStyle>
            <a:lvl1pPr>
              <a:defRPr sz="6000"/>
            </a:lvl1pPr>
          </a:lstStyle>
          <a:p>
            <a:r>
              <a:rPr altLang="zh-CN" lang="en-US" smtClean="0"/>
              <a:t>Click to edit Master title style</a:t>
            </a:r>
            <a:endParaRPr dirty="0" lang="en-US"/>
          </a:p>
        </p:txBody>
      </p:sp>
      <p:sp>
        <p:nvSpPr>
          <p:cNvPr id="1048614" name="Text Placeholder 2"/>
          <p:cNvSpPr>
            <a:spLocks noGrp="1"/>
          </p:cNvSpPr>
          <p:nvPr>
            <p:ph type="body" idx="1"/>
          </p:nvPr>
        </p:nvSpPr>
        <p:spPr>
          <a:xfrm>
            <a:off x="623888" y="4589464"/>
            <a:ext cx="7886700" cy="1500187"/>
          </a:xfrm>
        </p:spPr>
        <p:txBody>
          <a:bodyPr/>
          <a:lstStyle>
            <a:lvl1pPr indent="0" marL="0">
              <a:buNone/>
              <a:defRPr sz="2400">
                <a:solidFill>
                  <a:schemeClr val="tx1"/>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zh-CN" lang="en-US" smtClean="0"/>
              <a:t>Click to edit Master text styles</a:t>
            </a:r>
          </a:p>
        </p:txBody>
      </p:sp>
      <p:sp>
        <p:nvSpPr>
          <p:cNvPr id="1048615" name="Date Placeholder 3"/>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16" name="Footer Placeholder 4"/>
          <p:cNvSpPr>
            <a:spLocks noGrp="1"/>
          </p:cNvSpPr>
          <p:nvPr>
            <p:ph type="ftr" sz="quarter" idx="11"/>
          </p:nvPr>
        </p:nvSpPr>
        <p:spPr/>
        <p:txBody>
          <a:bodyPr/>
          <a:p>
            <a:endParaRPr altLang="en-US" lang="zh-CN"/>
          </a:p>
        </p:txBody>
      </p:sp>
      <p:sp>
        <p:nvSpPr>
          <p:cNvPr id="1048617" name="Slide Number Placeholder 5"/>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Two Content">
    <p:spTree>
      <p:nvGrpSpPr>
        <p:cNvPr id="22" name=""/>
        <p:cNvGrpSpPr/>
        <p:nvPr/>
      </p:nvGrpSpPr>
      <p:grpSpPr>
        <a:xfrm>
          <a:off x="0" y="0"/>
          <a:ext cx="0" cy="0"/>
          <a:chOff x="0" y="0"/>
          <a:chExt cx="0" cy="0"/>
        </a:xfrm>
      </p:grpSpPr>
      <p:sp>
        <p:nvSpPr>
          <p:cNvPr id="1048618" name="Title 1"/>
          <p:cNvSpPr>
            <a:spLocks noGrp="1"/>
          </p:cNvSpPr>
          <p:nvPr>
            <p:ph type="title"/>
          </p:nvPr>
        </p:nvSpPr>
        <p:spPr/>
        <p:txBody>
          <a:bodyPr/>
          <a:p>
            <a:r>
              <a:rPr altLang="zh-CN" lang="en-US" smtClean="0"/>
              <a:t>Click to edit Master title style</a:t>
            </a:r>
            <a:endParaRPr dirty="0" lang="en-US"/>
          </a:p>
        </p:txBody>
      </p:sp>
      <p:sp>
        <p:nvSpPr>
          <p:cNvPr id="1048619" name="Content Placeholder 2"/>
          <p:cNvSpPr>
            <a:spLocks noGrp="1"/>
          </p:cNvSpPr>
          <p:nvPr>
            <p:ph sz="half" idx="1"/>
          </p:nvPr>
        </p:nvSpPr>
        <p:spPr>
          <a:xfrm>
            <a:off x="628650" y="1825625"/>
            <a:ext cx="3886200" cy="435133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20" name="Content Placeholder 3"/>
          <p:cNvSpPr>
            <a:spLocks noGrp="1"/>
          </p:cNvSpPr>
          <p:nvPr>
            <p:ph sz="half" idx="2"/>
          </p:nvPr>
        </p:nvSpPr>
        <p:spPr>
          <a:xfrm>
            <a:off x="4629150" y="1825625"/>
            <a:ext cx="3886200" cy="435133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21"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22" name="Footer Placeholder 5"/>
          <p:cNvSpPr>
            <a:spLocks noGrp="1"/>
          </p:cNvSpPr>
          <p:nvPr>
            <p:ph type="ftr" sz="quarter" idx="11"/>
          </p:nvPr>
        </p:nvSpPr>
        <p:spPr/>
        <p:txBody>
          <a:bodyPr/>
          <a:p>
            <a:endParaRPr altLang="en-US" lang="zh-CN"/>
          </a:p>
        </p:txBody>
      </p:sp>
      <p:sp>
        <p:nvSpPr>
          <p:cNvPr id="1048623"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Comparison">
    <p:spTree>
      <p:nvGrpSpPr>
        <p:cNvPr id="23" name=""/>
        <p:cNvGrpSpPr/>
        <p:nvPr/>
      </p:nvGrpSpPr>
      <p:grpSpPr>
        <a:xfrm>
          <a:off x="0" y="0"/>
          <a:ext cx="0" cy="0"/>
          <a:chOff x="0" y="0"/>
          <a:chExt cx="0" cy="0"/>
        </a:xfrm>
      </p:grpSpPr>
      <p:sp>
        <p:nvSpPr>
          <p:cNvPr id="1048624" name="Title 1"/>
          <p:cNvSpPr>
            <a:spLocks noGrp="1"/>
          </p:cNvSpPr>
          <p:nvPr>
            <p:ph type="title"/>
          </p:nvPr>
        </p:nvSpPr>
        <p:spPr>
          <a:xfrm>
            <a:off x="629841" y="365126"/>
            <a:ext cx="7886700" cy="1325563"/>
          </a:xfrm>
        </p:spPr>
        <p:txBody>
          <a:bodyPr/>
          <a:p>
            <a:r>
              <a:rPr altLang="zh-CN" lang="en-US" smtClean="0"/>
              <a:t>Click to edit Master title style</a:t>
            </a:r>
            <a:endParaRPr dirty="0" lang="en-US"/>
          </a:p>
        </p:txBody>
      </p:sp>
      <p:sp>
        <p:nvSpPr>
          <p:cNvPr id="1048625" name="Text Placeholder 2"/>
          <p:cNvSpPr>
            <a:spLocks noGrp="1"/>
          </p:cNvSpPr>
          <p:nvPr>
            <p:ph type="body" idx="1"/>
          </p:nvPr>
        </p:nvSpPr>
        <p:spPr>
          <a:xfrm>
            <a:off x="629842" y="1681163"/>
            <a:ext cx="3868340"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626" name="Content Placeholder 3"/>
          <p:cNvSpPr>
            <a:spLocks noGrp="1"/>
          </p:cNvSpPr>
          <p:nvPr>
            <p:ph sz="half" idx="2"/>
          </p:nvPr>
        </p:nvSpPr>
        <p:spPr>
          <a:xfrm>
            <a:off x="629842" y="2505075"/>
            <a:ext cx="3868340" cy="368458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27" name="Text Placeholder 4"/>
          <p:cNvSpPr>
            <a:spLocks noGrp="1"/>
          </p:cNvSpPr>
          <p:nvPr>
            <p:ph type="body" sz="quarter" idx="3"/>
          </p:nvPr>
        </p:nvSpPr>
        <p:spPr>
          <a:xfrm>
            <a:off x="4629150" y="1681163"/>
            <a:ext cx="3887391"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zh-CN" lang="en-US" smtClean="0"/>
              <a:t>Click to edit Master text styles</a:t>
            </a:r>
          </a:p>
        </p:txBody>
      </p:sp>
      <p:sp>
        <p:nvSpPr>
          <p:cNvPr id="1048628" name="Content Placeholder 5"/>
          <p:cNvSpPr>
            <a:spLocks noGrp="1"/>
          </p:cNvSpPr>
          <p:nvPr>
            <p:ph sz="quarter" idx="4"/>
          </p:nvPr>
        </p:nvSpPr>
        <p:spPr>
          <a:xfrm>
            <a:off x="4629150" y="2505075"/>
            <a:ext cx="3887391" cy="3684588"/>
          </a:xfrm>
        </p:spPr>
        <p:txBody>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29" name="Date Placeholder 6"/>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30" name="Footer Placeholder 7"/>
          <p:cNvSpPr>
            <a:spLocks noGrp="1"/>
          </p:cNvSpPr>
          <p:nvPr>
            <p:ph type="ftr" sz="quarter" idx="11"/>
          </p:nvPr>
        </p:nvSpPr>
        <p:spPr/>
        <p:txBody>
          <a:bodyPr/>
          <a:p>
            <a:endParaRPr altLang="en-US" lang="zh-CN"/>
          </a:p>
        </p:txBody>
      </p:sp>
      <p:sp>
        <p:nvSpPr>
          <p:cNvPr id="1048631" name="Slide Number Placeholder 8"/>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Title Only">
    <p:spTree>
      <p:nvGrpSpPr>
        <p:cNvPr id="16" name=""/>
        <p:cNvGrpSpPr/>
        <p:nvPr/>
      </p:nvGrpSpPr>
      <p:grpSpPr>
        <a:xfrm>
          <a:off x="0" y="0"/>
          <a:ext cx="0" cy="0"/>
          <a:chOff x="0" y="0"/>
          <a:chExt cx="0" cy="0"/>
        </a:xfrm>
      </p:grpSpPr>
      <p:sp>
        <p:nvSpPr>
          <p:cNvPr id="1048588" name="Title 1"/>
          <p:cNvSpPr>
            <a:spLocks noGrp="1"/>
          </p:cNvSpPr>
          <p:nvPr>
            <p:ph type="title"/>
          </p:nvPr>
        </p:nvSpPr>
        <p:spPr/>
        <p:txBody>
          <a:bodyPr/>
          <a:p>
            <a:r>
              <a:rPr altLang="zh-CN" lang="en-US" smtClean="0"/>
              <a:t>Click to edit Master title style</a:t>
            </a:r>
            <a:endParaRPr dirty="0" lang="en-US"/>
          </a:p>
        </p:txBody>
      </p:sp>
      <p:sp>
        <p:nvSpPr>
          <p:cNvPr id="1048589" name="Date Placeholder 2"/>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590" name="Footer Placeholder 3"/>
          <p:cNvSpPr>
            <a:spLocks noGrp="1"/>
          </p:cNvSpPr>
          <p:nvPr>
            <p:ph type="ftr" sz="quarter" idx="11"/>
          </p:nvPr>
        </p:nvSpPr>
        <p:spPr/>
        <p:txBody>
          <a:bodyPr/>
          <a:p>
            <a:endParaRPr altLang="en-US" lang="zh-CN"/>
          </a:p>
        </p:txBody>
      </p:sp>
      <p:sp>
        <p:nvSpPr>
          <p:cNvPr id="1048591" name="Slide Number Placeholder 4"/>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Blank">
    <p:spTree>
      <p:nvGrpSpPr>
        <p:cNvPr id="24" name=""/>
        <p:cNvGrpSpPr/>
        <p:nvPr/>
      </p:nvGrpSpPr>
      <p:grpSpPr>
        <a:xfrm>
          <a:off x="0" y="0"/>
          <a:ext cx="0" cy="0"/>
          <a:chOff x="0" y="0"/>
          <a:chExt cx="0" cy="0"/>
        </a:xfrm>
      </p:grpSpPr>
      <p:sp>
        <p:nvSpPr>
          <p:cNvPr id="1048632" name="Date Placeholder 1"/>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33" name="Footer Placeholder 2"/>
          <p:cNvSpPr>
            <a:spLocks noGrp="1"/>
          </p:cNvSpPr>
          <p:nvPr>
            <p:ph type="ftr" sz="quarter" idx="11"/>
          </p:nvPr>
        </p:nvSpPr>
        <p:spPr/>
        <p:txBody>
          <a:bodyPr/>
          <a:p>
            <a:endParaRPr altLang="en-US" lang="zh-CN"/>
          </a:p>
        </p:txBody>
      </p:sp>
      <p:sp>
        <p:nvSpPr>
          <p:cNvPr id="1048634" name="Slide Number Placeholder 3"/>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Content with Caption">
    <p:spTree>
      <p:nvGrpSpPr>
        <p:cNvPr id="25" name=""/>
        <p:cNvGrpSpPr/>
        <p:nvPr/>
      </p:nvGrpSpPr>
      <p:grpSpPr>
        <a:xfrm>
          <a:off x="0" y="0"/>
          <a:ext cx="0" cy="0"/>
          <a:chOff x="0" y="0"/>
          <a:chExt cx="0" cy="0"/>
        </a:xfrm>
      </p:grpSpPr>
      <p:sp>
        <p:nvSpPr>
          <p:cNvPr id="1048635" name="Title 1"/>
          <p:cNvSpPr>
            <a:spLocks noGrp="1"/>
          </p:cNvSpPr>
          <p:nvPr>
            <p:ph type="title"/>
          </p:nvPr>
        </p:nvSpPr>
        <p:spPr>
          <a:xfrm>
            <a:off x="629841" y="457200"/>
            <a:ext cx="2949178" cy="1600200"/>
          </a:xfrm>
        </p:spPr>
        <p:txBody>
          <a:bodyPr anchor="b"/>
          <a:lstStyle>
            <a:lvl1pPr>
              <a:defRPr sz="3200"/>
            </a:lvl1pPr>
          </a:lstStyle>
          <a:p>
            <a:r>
              <a:rPr altLang="zh-CN" lang="en-US" smtClean="0"/>
              <a:t>Click to edit Master title style</a:t>
            </a:r>
            <a:endParaRPr dirty="0" lang="en-US"/>
          </a:p>
        </p:txBody>
      </p:sp>
      <p:sp>
        <p:nvSpPr>
          <p:cNvPr id="1048636"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637"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638"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39" name="Footer Placeholder 5"/>
          <p:cNvSpPr>
            <a:spLocks noGrp="1"/>
          </p:cNvSpPr>
          <p:nvPr>
            <p:ph type="ftr" sz="quarter" idx="11"/>
          </p:nvPr>
        </p:nvSpPr>
        <p:spPr/>
        <p:txBody>
          <a:bodyPr/>
          <a:p>
            <a:endParaRPr altLang="en-US" lang="zh-CN"/>
          </a:p>
        </p:txBody>
      </p:sp>
      <p:sp>
        <p:nvSpPr>
          <p:cNvPr id="1048640"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Picture with Caption">
    <p:spTree>
      <p:nvGrpSpPr>
        <p:cNvPr id="19" name=""/>
        <p:cNvGrpSpPr/>
        <p:nvPr/>
      </p:nvGrpSpPr>
      <p:grpSpPr>
        <a:xfrm>
          <a:off x="0" y="0"/>
          <a:ext cx="0" cy="0"/>
          <a:chOff x="0" y="0"/>
          <a:chExt cx="0" cy="0"/>
        </a:xfrm>
      </p:grpSpPr>
      <p:sp>
        <p:nvSpPr>
          <p:cNvPr id="1048602" name="Title 1"/>
          <p:cNvSpPr>
            <a:spLocks noGrp="1"/>
          </p:cNvSpPr>
          <p:nvPr>
            <p:ph type="title"/>
          </p:nvPr>
        </p:nvSpPr>
        <p:spPr>
          <a:xfrm>
            <a:off x="629841" y="457200"/>
            <a:ext cx="2949178" cy="1600200"/>
          </a:xfrm>
        </p:spPr>
        <p:txBody>
          <a:bodyPr anchor="b"/>
          <a:lstStyle>
            <a:lvl1pPr>
              <a:defRPr sz="3200"/>
            </a:lvl1pPr>
          </a:lstStyle>
          <a:p>
            <a:r>
              <a:rPr altLang="zh-CN" lang="en-US" smtClean="0"/>
              <a:t>Click to edit Master title style</a:t>
            </a:r>
            <a:endParaRPr dirty="0" lang="en-US"/>
          </a:p>
        </p:txBody>
      </p:sp>
      <p:sp>
        <p:nvSpPr>
          <p:cNvPr id="1048603" name="Picture Placeholder 2"/>
          <p:cNvSpPr>
            <a:spLocks noChangeAspect="1" noGrp="1"/>
          </p:cNvSpPr>
          <p:nvPr>
            <p:ph type="pic" idx="1"/>
          </p:nvPr>
        </p:nvSpPr>
        <p:spPr>
          <a:xfrm>
            <a:off x="3887391" y="987426"/>
            <a:ext cx="4629150" cy="4873625"/>
          </a:xfrm>
        </p:spPr>
        <p:txBody>
          <a:bodyPr anchor="t"/>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r>
              <a:rPr altLang="zh-CN" lang="en-US" smtClean="0"/>
              <a:t>Click icon to add picture</a:t>
            </a:r>
            <a:endParaRPr dirty="0" lang="en-US"/>
          </a:p>
        </p:txBody>
      </p:sp>
      <p:sp>
        <p:nvSpPr>
          <p:cNvPr id="1048604" name="Text Placeholder 3"/>
          <p:cNvSpPr>
            <a:spLocks noGrp="1"/>
          </p:cNvSpPr>
          <p:nvPr>
            <p:ph type="body" sz="half" idx="2"/>
          </p:nvPr>
        </p:nvSpPr>
        <p:spPr>
          <a:xfrm>
            <a:off x="629841" y="2057400"/>
            <a:ext cx="2949178"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zh-CN" lang="en-US" smtClean="0"/>
              <a:t>Click to edit Master text styles</a:t>
            </a:r>
          </a:p>
        </p:txBody>
      </p:sp>
      <p:sp>
        <p:nvSpPr>
          <p:cNvPr id="1048605" name="Date Placeholder 4"/>
          <p:cNvSpPr>
            <a:spLocks noGrp="1"/>
          </p:cNvSpPr>
          <p:nvPr>
            <p:ph type="dt" sz="half" idx="10"/>
          </p:nvPr>
        </p:nvSpPr>
        <p:spPr/>
        <p:txBody>
          <a:bodyPr/>
          <a:p>
            <a:fld id="{70BC1078-46ED-40F9-8930-935BAD7C2B02}" type="datetimeFigureOut">
              <a:rPr altLang="en-US" lang="zh-CN" smtClean="0"/>
              <a:t>2015/5/12</a:t>
            </a:fld>
            <a:endParaRPr altLang="en-US" lang="zh-CN"/>
          </a:p>
        </p:txBody>
      </p:sp>
      <p:sp>
        <p:nvSpPr>
          <p:cNvPr id="1048606" name="Footer Placeholder 5"/>
          <p:cNvSpPr>
            <a:spLocks noGrp="1"/>
          </p:cNvSpPr>
          <p:nvPr>
            <p:ph type="ftr" sz="quarter" idx="11"/>
          </p:nvPr>
        </p:nvSpPr>
        <p:spPr/>
        <p:txBody>
          <a:bodyPr/>
          <a:p>
            <a:endParaRPr altLang="en-US" lang="zh-CN"/>
          </a:p>
        </p:txBody>
      </p:sp>
      <p:sp>
        <p:nvSpPr>
          <p:cNvPr id="1048607" name="Slide Number Placeholder 6"/>
          <p:cNvSpPr>
            <a:spLocks noGrp="1"/>
          </p:cNvSpPr>
          <p:nvPr>
            <p:ph type="sldNum" sz="quarter" idx="12"/>
          </p:nvPr>
        </p:nvSpPr>
        <p:spPr/>
        <p:txBody>
          <a:bodyPr/>
          <a:p>
            <a:fld id="{D5B52ADC-5BFA-4FBD-BEE2-16096B7F4166}" type="slidenum">
              <a:rPr altLang="en-US" lang="zh-CN" smtClean="0"/>
              <a:t>‹#›</a:t>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2" name=""/>
        <p:cNvGrpSpPr/>
        <p:nvPr/>
      </p:nvGrpSpPr>
      <p:grpSpPr>
        <a:xfrm>
          <a:off x="0" y="0"/>
          <a:ext cx="0" cy="0"/>
          <a:chOff x="0" y="0"/>
          <a:chExt cx="0" cy="0"/>
        </a:xfrm>
      </p:grpSpPr>
      <p:sp>
        <p:nvSpPr>
          <p:cNvPr id="1048576" name="Title Placeholder 1"/>
          <p:cNvSpPr>
            <a:spLocks noGrp="1"/>
          </p:cNvSpPr>
          <p:nvPr>
            <p:ph type="title"/>
          </p:nvPr>
        </p:nvSpPr>
        <p:spPr>
          <a:xfrm>
            <a:off x="628650" y="365126"/>
            <a:ext cx="7886700" cy="1325563"/>
          </a:xfrm>
          <a:prstGeom prst="rect"/>
        </p:spPr>
        <p:txBody>
          <a:bodyPr anchor="ctr" bIns="45720" lIns="91440" rIns="91440" rtlCol="0" tIns="45720" vert="horz">
            <a:normAutofit/>
          </a:bodyPr>
          <a:p>
            <a:r>
              <a:rPr altLang="zh-CN" lang="en-US" smtClean="0"/>
              <a:t>Click to edit Master title style</a:t>
            </a:r>
            <a:endParaRPr dirty="0" lang="en-US"/>
          </a:p>
        </p:txBody>
      </p:sp>
      <p:sp>
        <p:nvSpPr>
          <p:cNvPr id="1048577" name="Text Placeholder 2"/>
          <p:cNvSpPr>
            <a:spLocks noGrp="1"/>
          </p:cNvSpPr>
          <p:nvPr>
            <p:ph type="body" idx="1"/>
          </p:nvPr>
        </p:nvSpPr>
        <p:spPr>
          <a:xfrm>
            <a:off x="628650" y="1825625"/>
            <a:ext cx="7886700" cy="4351338"/>
          </a:xfrm>
          <a:prstGeom prst="rect"/>
        </p:spPr>
        <p:txBody>
          <a:bodyPr bIns="45720" lIns="91440" rIns="91440" rtlCol="0" tIns="45720" vert="horz">
            <a:normAutofit/>
          </a:bodyPr>
          <a:p>
            <a:pPr lvl="0"/>
            <a:r>
              <a:rPr altLang="zh-CN" lang="en-US" smtClean="0"/>
              <a:t>Click to edit Master text styles</a:t>
            </a:r>
          </a:p>
          <a:p>
            <a:pPr lvl="1"/>
            <a:r>
              <a:rPr altLang="zh-CN" lang="en-US" smtClean="0"/>
              <a:t>Second level</a:t>
            </a:r>
          </a:p>
          <a:p>
            <a:pPr lvl="2"/>
            <a:r>
              <a:rPr altLang="zh-CN" lang="en-US" smtClean="0"/>
              <a:t>Third level</a:t>
            </a:r>
          </a:p>
          <a:p>
            <a:pPr lvl="3"/>
            <a:r>
              <a:rPr altLang="zh-CN" lang="en-US" smtClean="0"/>
              <a:t>Fourth level</a:t>
            </a:r>
          </a:p>
          <a:p>
            <a:pPr lvl="4"/>
            <a:r>
              <a:rPr altLang="zh-CN" lang="en-US" smtClean="0"/>
              <a:t>Fifth level</a:t>
            </a:r>
            <a:endParaRPr dirty="0" lang="en-US"/>
          </a:p>
        </p:txBody>
      </p:sp>
      <p:sp>
        <p:nvSpPr>
          <p:cNvPr id="1048578" name="Date Placeholder 3"/>
          <p:cNvSpPr>
            <a:spLocks noGrp="1"/>
          </p:cNvSpPr>
          <p:nvPr>
            <p:ph type="dt" sz="half" idx="2"/>
          </p:nvPr>
        </p:nvSpPr>
        <p:spPr>
          <a:xfrm>
            <a:off x="628650" y="6356351"/>
            <a:ext cx="2057400" cy="365125"/>
          </a:xfrm>
          <a:prstGeom prst="rect"/>
        </p:spPr>
        <p:txBody>
          <a:bodyPr anchor="ctr" bIns="45720" lIns="91440" rIns="91440" rtlCol="0" tIns="45720" vert="horz"/>
          <a:lstStyle>
            <a:lvl1pPr algn="l">
              <a:defRPr sz="1200">
                <a:solidFill>
                  <a:schemeClr val="tx1">
                    <a:tint val="75000"/>
                  </a:schemeClr>
                </a:solidFill>
              </a:defRPr>
            </a:lvl1pPr>
          </a:lstStyle>
          <a:p>
            <a:fld id="{70BC1078-46ED-40F9-8930-935BAD7C2B02}" type="datetimeFigureOut">
              <a:rPr altLang="en-US" lang="zh-CN" smtClean="0"/>
              <a:t>2015/5/12</a:t>
            </a:fld>
            <a:endParaRPr altLang="en-US" lang="zh-CN"/>
          </a:p>
        </p:txBody>
      </p:sp>
      <p:sp>
        <p:nvSpPr>
          <p:cNvPr id="1048579" name="Footer Placeholder 4"/>
          <p:cNvSpPr>
            <a:spLocks noGrp="1"/>
          </p:cNvSpPr>
          <p:nvPr>
            <p:ph type="ftr" sz="quarter" idx="3"/>
          </p:nvPr>
        </p:nvSpPr>
        <p:spPr>
          <a:xfrm>
            <a:off x="3028950" y="6356351"/>
            <a:ext cx="3086100" cy="365125"/>
          </a:xfrm>
          <a:prstGeom prst="rect"/>
        </p:spPr>
        <p:txBody>
          <a:bodyPr anchor="ctr" bIns="45720" lIns="91440" rIns="91440" rtlCol="0" tIns="45720" vert="horz"/>
          <a:lstStyle>
            <a:lvl1pPr algn="ctr">
              <a:defRPr sz="1200">
                <a:solidFill>
                  <a:schemeClr val="tx1">
                    <a:tint val="75000"/>
                  </a:schemeClr>
                </a:solidFill>
              </a:defRPr>
            </a:lvl1pPr>
          </a:lstStyle>
          <a:p>
            <a:endParaRPr altLang="en-US" lang="zh-CN"/>
          </a:p>
        </p:txBody>
      </p:sp>
      <p:sp>
        <p:nvSpPr>
          <p:cNvPr id="1048580" name="Slide Number Placeholder 5"/>
          <p:cNvSpPr>
            <a:spLocks noGrp="1"/>
          </p:cNvSpPr>
          <p:nvPr>
            <p:ph type="sldNum" sz="quarter" idx="4"/>
          </p:nvPr>
        </p:nvSpPr>
        <p:spPr>
          <a:xfrm>
            <a:off x="6457950" y="6356351"/>
            <a:ext cx="2057400" cy="365125"/>
          </a:xfrm>
          <a:prstGeom prst="rect"/>
        </p:spPr>
        <p:txBody>
          <a:bodyPr anchor="ctr" bIns="45720" lIns="91440" rIns="91440" rtlCol="0" tIns="45720" vert="horz"/>
          <a:lstStyle>
            <a:lvl1pPr algn="r">
              <a:defRPr sz="1200">
                <a:solidFill>
                  <a:schemeClr val="tx1">
                    <a:tint val="75000"/>
                  </a:schemeClr>
                </a:solidFill>
              </a:defRPr>
            </a:lvl1pPr>
          </a:lstStyle>
          <a:p>
            <a:fld id="{D5B52ADC-5BFA-4FBD-BEE2-16096B7F4166}" type="slidenum">
              <a:rPr altLang="en-US" lang="zh-CN" smtClean="0"/>
              <a:t>‹#›</a:t>
            </a:fld>
            <a:endParaRPr altLang="en-US" lang="zh-CN"/>
          </a:p>
        </p:txBody>
      </p:sp>
    </p:spTree>
  </p:cSld>
  <p:clrMap accent1="accent1" accent2="accent2" accent3="accent3" accent4="accent4" accent5="accent5" accent6="accent6" bg1="lt1" bg2="lt2" tx1="dk1" tx2="dk2"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5" name=""/>
        <p:cNvGrpSpPr/>
        <p:nvPr/>
      </p:nvGrpSpPr>
      <p:grpSpPr>
        <a:xfrm>
          <a:off x="0" y="0"/>
          <a:ext cx="0" cy="0"/>
          <a:chOff x="0" y="0"/>
          <a:chExt cx="0" cy="0"/>
        </a:xfrm>
      </p:grpSpPr>
      <p:sp>
        <p:nvSpPr>
          <p:cNvPr id="1048586" name="Title 1"/>
          <p:cNvSpPr>
            <a:spLocks noGrp="1"/>
          </p:cNvSpPr>
          <p:nvPr>
            <p:ph type="ctrTitle"/>
          </p:nvPr>
        </p:nvSpPr>
        <p:spPr/>
        <p:txBody>
          <a:bodyPr/>
          <a:p>
            <a:r>
              <a:rPr altLang="zh-CN" lang="en-US"/>
              <a:t>C</a:t>
            </a:r>
            <a:r>
              <a:rPr altLang="zh-CN" lang="en-US"/>
              <a:t>o</a:t>
            </a:r>
            <a:r>
              <a:rPr altLang="zh-CN" lang="en-US"/>
              <a:t>r</a:t>
            </a:r>
            <a:r>
              <a:rPr altLang="zh-CN" lang="en-US"/>
              <a:t>v</a:t>
            </a:r>
            <a:r>
              <a:rPr altLang="zh-CN" lang="en-US"/>
              <a:t>i</a:t>
            </a:r>
            <a:r>
              <a:rPr altLang="zh-CN" lang="en-US"/>
              <a:t>t </a:t>
            </a:r>
            <a:r>
              <a:rPr altLang="zh-CN" lang="en-US"/>
              <a:t>Systems </a:t>
            </a:r>
            <a:r>
              <a:rPr altLang="zh-CN" lang="en-US"/>
              <a:t>Multan </a:t>
            </a:r>
            <a:endParaRPr altLang="zh-CN" lang="en-US"/>
          </a:p>
        </p:txBody>
      </p:sp>
      <p:sp>
        <p:nvSpPr>
          <p:cNvPr id="1048587" name="Subtitle 2"/>
          <p:cNvSpPr>
            <a:spLocks noGrp="1"/>
          </p:cNvSpPr>
          <p:nvPr>
            <p:ph type="subTitle" idx="1"/>
          </p:nvPr>
        </p:nvSpPr>
        <p:spPr/>
        <p:txBody>
          <a:bodyPr/>
          <a:p>
            <a:r>
              <a:rPr altLang="zh-CN" lang="en-US"/>
              <a:t>R</a:t>
            </a:r>
            <a:r>
              <a:rPr altLang="zh-CN" lang="en-US"/>
              <a:t>e</a:t>
            </a:r>
            <a:r>
              <a:rPr altLang="zh-CN" lang="en-US"/>
              <a:t>p</a:t>
            </a:r>
            <a:r>
              <a:rPr altLang="zh-CN" lang="en-US"/>
              <a:t>o</a:t>
            </a:r>
            <a:r>
              <a:rPr altLang="zh-CN" lang="en-US"/>
              <a:t>rt </a:t>
            </a:r>
            <a:endParaRPr altLang="zh-CN" lang="en-US"/>
          </a:p>
          <a:p>
            <a:endParaRPr altLang="zh-CN" lang="en-US"/>
          </a:p>
          <a:p>
            <a:endParaRPr altLang="zh-CN" lang="en-US"/>
          </a:p>
          <a:p>
            <a:endParaRPr altLang="zh-CN" lang="en-US"/>
          </a:p>
        </p:txBody>
      </p:sp>
      <p:sp>
        <p:nvSpPr>
          <p:cNvPr id="1048647" name=""/>
          <p:cNvSpPr txBox="1"/>
          <p:nvPr/>
        </p:nvSpPr>
        <p:spPr>
          <a:xfrm>
            <a:off x="1142999" y="4429919"/>
            <a:ext cx="4000000" cy="510540"/>
          </a:xfrm>
          <a:prstGeom prst="rect"/>
        </p:spPr>
        <p:txBody>
          <a:bodyPr rtlCol="0" wrap="square">
            <a:spAutoFit/>
          </a:bodyPr>
          <a:p>
            <a:r>
              <a:rPr b="1" sz="2800" lang="en-US">
                <a:solidFill>
                  <a:srgbClr val="000000"/>
                </a:solidFill>
              </a:rPr>
              <a:t>M</a:t>
            </a:r>
            <a:r>
              <a:rPr b="1" sz="2800" lang="en-US">
                <a:solidFill>
                  <a:srgbClr val="000000"/>
                </a:solidFill>
              </a:rPr>
              <a:t>u</a:t>
            </a:r>
            <a:r>
              <a:rPr b="1" sz="2800" lang="en-US">
                <a:solidFill>
                  <a:srgbClr val="000000"/>
                </a:solidFill>
              </a:rPr>
              <a:t>hammad </a:t>
            </a:r>
            <a:r>
              <a:rPr b="1" sz="2800" lang="en-US">
                <a:solidFill>
                  <a:srgbClr val="000000"/>
                </a:solidFill>
              </a:rPr>
              <a:t>Adnan </a:t>
            </a:r>
            <a:endParaRPr sz="2800" lang="en-PK">
              <a:solidFill>
                <a:srgbClr val="000000"/>
              </a:solidFill>
            </a:endParaRPr>
          </a:p>
        </p:txBody>
      </p:sp>
      <p:sp>
        <p:nvSpPr>
          <p:cNvPr id="1048648" name=""/>
          <p:cNvSpPr txBox="1"/>
          <p:nvPr/>
        </p:nvSpPr>
        <p:spPr>
          <a:xfrm>
            <a:off x="1143000" y="5002530"/>
            <a:ext cx="6240668" cy="510540"/>
          </a:xfrm>
          <a:prstGeom prst="rect"/>
        </p:spPr>
        <p:txBody>
          <a:bodyPr rtlCol="0" wrap="square">
            <a:spAutoFit/>
          </a:bodyPr>
          <a:p>
            <a:r>
              <a:rPr b="1" sz="2800" lang="en-US">
                <a:solidFill>
                  <a:srgbClr val="000000"/>
                </a:solidFill>
              </a:rPr>
              <a:t>S</a:t>
            </a:r>
            <a:r>
              <a:rPr b="1" sz="2800" lang="en-US">
                <a:solidFill>
                  <a:srgbClr val="000000"/>
                </a:solidFill>
              </a:rPr>
              <a:t>u</a:t>
            </a:r>
            <a:r>
              <a:rPr b="1" sz="2800" lang="en-US">
                <a:solidFill>
                  <a:srgbClr val="000000"/>
                </a:solidFill>
              </a:rPr>
              <a:t>p</a:t>
            </a:r>
            <a:r>
              <a:rPr b="1" sz="2800" lang="en-US">
                <a:solidFill>
                  <a:srgbClr val="000000"/>
                </a:solidFill>
              </a:rPr>
              <a:t>e</a:t>
            </a:r>
            <a:r>
              <a:rPr b="1" sz="2800" lang="en-US">
                <a:solidFill>
                  <a:srgbClr val="000000"/>
                </a:solidFill>
              </a:rPr>
              <a:t>r</a:t>
            </a:r>
            <a:r>
              <a:rPr b="1" sz="2800" lang="en-US">
                <a:solidFill>
                  <a:srgbClr val="000000"/>
                </a:solidFill>
              </a:rPr>
              <a:t>v</a:t>
            </a:r>
            <a:r>
              <a:rPr b="1" sz="2800" lang="en-US">
                <a:solidFill>
                  <a:srgbClr val="000000"/>
                </a:solidFill>
              </a:rPr>
              <a:t>isor</a:t>
            </a:r>
            <a:r>
              <a:rPr b="1" sz="2800" lang="en-US">
                <a:solidFill>
                  <a:srgbClr val="000000"/>
                </a:solidFill>
              </a:rPr>
              <a:t>:</a:t>
            </a:r>
            <a:r>
              <a:rPr b="1" sz="2800" lang="en-US">
                <a:solidFill>
                  <a:srgbClr val="000000"/>
                </a:solidFill>
              </a:rPr>
              <a:t> Muhammad </a:t>
            </a:r>
            <a:r>
              <a:rPr b="1" sz="2800" lang="en-US">
                <a:solidFill>
                  <a:srgbClr val="000000"/>
                </a:solidFill>
              </a:rPr>
              <a:t>B</a:t>
            </a:r>
            <a:r>
              <a:rPr b="1" sz="2800" lang="en-US">
                <a:solidFill>
                  <a:srgbClr val="000000"/>
                </a:solidFill>
              </a:rPr>
              <a:t>i</a:t>
            </a:r>
            <a:r>
              <a:rPr b="1" sz="2800" lang="en-US">
                <a:solidFill>
                  <a:srgbClr val="000000"/>
                </a:solidFill>
              </a:rPr>
              <a:t>l</a:t>
            </a:r>
            <a:r>
              <a:rPr b="1" sz="2800" lang="en-US">
                <a:solidFill>
                  <a:srgbClr val="000000"/>
                </a:solidFill>
              </a:rPr>
              <a:t>al </a:t>
            </a:r>
            <a:endParaRPr b="1" sz="2800" lang="en-PK">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8" name=""/>
        <p:cNvGrpSpPr/>
        <p:nvPr/>
      </p:nvGrpSpPr>
      <p:grpSpPr>
        <a:xfrm>
          <a:off x="0" y="0"/>
          <a:ext cx="0" cy="0"/>
          <a:chOff x="0" y="0"/>
          <a:chExt cx="0" cy="0"/>
        </a:xfrm>
      </p:grpSpPr>
      <p:sp>
        <p:nvSpPr>
          <p:cNvPr id="1048649" name=""/>
          <p:cNvSpPr>
            <a:spLocks noGrp="1"/>
          </p:cNvSpPr>
          <p:nvPr>
            <p:ph type="ctrTitle"/>
          </p:nvPr>
        </p:nvSpPr>
        <p:spPr>
          <a:xfrm>
            <a:off x="-570529" y="0"/>
            <a:ext cx="7772400" cy="2387600"/>
          </a:xfrm>
        </p:spPr>
        <p:txBody>
          <a:bodyPr/>
          <a:p>
            <a:r>
              <a:rPr b="1" lang="en-US"/>
              <a:t>W</a:t>
            </a:r>
            <a:r>
              <a:rPr b="1" lang="en-US"/>
              <a:t>ire</a:t>
            </a:r>
            <a:r>
              <a:rPr b="1" lang="en-US"/>
              <a:t>shark </a:t>
            </a:r>
            <a:br>
              <a:rPr b="1" lang="en-US"/>
            </a:br>
            <a:endParaRPr b="1" lang="en-PK"/>
          </a:p>
        </p:txBody>
      </p:sp>
      <p:pic>
        <p:nvPicPr>
          <p:cNvPr id="2097152" name=""/>
          <p:cNvPicPr>
            <a:picLocks/>
          </p:cNvPicPr>
          <p:nvPr/>
        </p:nvPicPr>
        <p:blipFill>
          <a:blip xmlns:r="http://schemas.openxmlformats.org/officeDocument/2006/relationships" r:embed="rId1"/>
          <a:srcRect l="0" t="0" r="3966" b="5288"/>
          <a:stretch>
            <a:fillRect/>
          </a:stretch>
        </p:blipFill>
        <p:spPr>
          <a:xfrm rot="0">
            <a:off x="0" y="1969753"/>
            <a:ext cx="8781348" cy="5248108"/>
          </a:xfrm>
          <a:prstGeom prst="rec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29" name=""/>
        <p:cNvGrpSpPr/>
        <p:nvPr/>
      </p:nvGrpSpPr>
      <p:grpSpPr>
        <a:xfrm>
          <a:off x="0" y="0"/>
          <a:ext cx="0" cy="0"/>
          <a:chOff x="0" y="0"/>
          <a:chExt cx="0" cy="0"/>
        </a:xfrm>
      </p:grpSpPr>
      <p:sp>
        <p:nvSpPr>
          <p:cNvPr id="1048651" name=""/>
          <p:cNvSpPr>
            <a:spLocks noGrp="1"/>
          </p:cNvSpPr>
          <p:nvPr>
            <p:ph type="ctrTitle"/>
          </p:nvPr>
        </p:nvSpPr>
        <p:spPr/>
        <p:txBody>
          <a:bodyPr/>
          <a:p>
            <a:endParaRPr lang="en-PK"/>
          </a:p>
        </p:txBody>
      </p:sp>
      <p:sp>
        <p:nvSpPr>
          <p:cNvPr id="1048652" name=""/>
          <p:cNvSpPr>
            <a:spLocks noGrp="1"/>
          </p:cNvSpPr>
          <p:nvPr>
            <p:ph type="subTitle" idx="1"/>
          </p:nvPr>
        </p:nvSpPr>
        <p:spPr/>
        <p:txBody>
          <a:bodyPr/>
          <a:p>
            <a:endParaRPr lang="en-PK"/>
          </a:p>
        </p:txBody>
      </p:sp>
      <p:pic>
        <p:nvPicPr>
          <p:cNvPr id="2097153" name=""/>
          <p:cNvPicPr>
            <a:picLocks/>
          </p:cNvPicPr>
          <p:nvPr/>
        </p:nvPicPr>
        <p:blipFill>
          <a:blip xmlns:r="http://schemas.openxmlformats.org/officeDocument/2006/relationships" r:embed="rId1"/>
          <a:stretch>
            <a:fillRect/>
          </a:stretch>
        </p:blipFill>
        <p:spPr>
          <a:xfrm rot="0">
            <a:off x="0" y="254898"/>
            <a:ext cx="8807252" cy="6600579"/>
          </a:xfrm>
          <a:prstGeom prst="rec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a:off x="0" y="0"/>
          <a:ext cx="0" cy="0"/>
          <a:chOff x="0" y="0"/>
          <a:chExt cx="0" cy="0"/>
        </a:xfrm>
      </p:grpSpPr>
      <p:sp>
        <p:nvSpPr>
          <p:cNvPr id="1048653" name=""/>
          <p:cNvSpPr>
            <a:spLocks noGrp="1"/>
          </p:cNvSpPr>
          <p:nvPr>
            <p:ph type="ctrTitle"/>
          </p:nvPr>
        </p:nvSpPr>
        <p:spPr/>
        <p:txBody>
          <a:bodyPr/>
          <a:p>
            <a:endParaRPr lang="en-PK"/>
          </a:p>
        </p:txBody>
      </p:sp>
      <p:sp>
        <p:nvSpPr>
          <p:cNvPr id="1048654" name=""/>
          <p:cNvSpPr>
            <a:spLocks noGrp="1"/>
          </p:cNvSpPr>
          <p:nvPr>
            <p:ph type="subTitle" idx="1"/>
          </p:nvPr>
        </p:nvSpPr>
        <p:spPr/>
        <p:txBody>
          <a:bodyPr/>
          <a:p>
            <a:endParaRPr lang="en-PK"/>
          </a:p>
        </p:txBody>
      </p:sp>
      <p:pic>
        <p:nvPicPr>
          <p:cNvPr id="2097154" name=""/>
          <p:cNvPicPr>
            <a:picLocks/>
          </p:cNvPicPr>
          <p:nvPr/>
        </p:nvPicPr>
        <p:blipFill>
          <a:blip xmlns:r="http://schemas.openxmlformats.org/officeDocument/2006/relationships" r:embed="rId1"/>
          <a:stretch>
            <a:fillRect/>
          </a:stretch>
        </p:blipFill>
        <p:spPr>
          <a:xfrm rot="0">
            <a:off x="0" y="95697"/>
            <a:ext cx="9144000" cy="6602687"/>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1" name=""/>
        <p:cNvGrpSpPr/>
        <p:nvPr/>
      </p:nvGrpSpPr>
      <p:grpSpPr>
        <a:xfrm>
          <a:off x="0" y="0"/>
          <a:ext cx="0" cy="0"/>
          <a:chOff x="0" y="0"/>
          <a:chExt cx="0" cy="0"/>
        </a:xfrm>
      </p:grpSpPr>
      <p:sp>
        <p:nvSpPr>
          <p:cNvPr id="1048659" name=""/>
          <p:cNvSpPr txBox="1"/>
          <p:nvPr/>
        </p:nvSpPr>
        <p:spPr>
          <a:xfrm>
            <a:off x="438720" y="672270"/>
            <a:ext cx="7332956" cy="1767840"/>
          </a:xfrm>
          <a:prstGeom prst="rect"/>
        </p:spPr>
        <p:txBody>
          <a:bodyPr rtlCol="0" wrap="square">
            <a:spAutoFit/>
          </a:bodyPr>
          <a:p>
            <a:r>
              <a:rPr b="1" sz="2800" lang="en-US">
                <a:solidFill>
                  <a:srgbClr val="000000"/>
                </a:solidFill>
              </a:rPr>
              <a:t>WHEN I PING THE GOOGLE.COM IT SHOW THE PRIVATE IP BUT WHEN I PING IN THE NCBAE.EDU.PK WEBSIITE IT ALSO GIVE THE PRIVATE IP, WHY?</a:t>
            </a:r>
            <a:endParaRPr b="1" sz="2800" lang="en-PK">
              <a:solidFill>
                <a:srgbClr val="000000"/>
              </a:solidFill>
            </a:endParaRPr>
          </a:p>
        </p:txBody>
      </p:sp>
      <p:sp>
        <p:nvSpPr>
          <p:cNvPr id="1048660" name=""/>
          <p:cNvSpPr txBox="1"/>
          <p:nvPr/>
        </p:nvSpPr>
        <p:spPr>
          <a:xfrm>
            <a:off x="438720" y="3428999"/>
            <a:ext cx="5475090" cy="510540"/>
          </a:xfrm>
          <a:prstGeom prst="rect"/>
        </p:spPr>
        <p:txBody>
          <a:bodyPr rtlCol="0" wrap="square">
            <a:spAutoFit/>
          </a:bodyPr>
          <a:p>
            <a:r>
              <a:rPr sz="2800" lang="en-US">
                <a:solidFill>
                  <a:srgbClr val="000000"/>
                </a:solidFill>
              </a:rPr>
              <a:t>R</a:t>
            </a:r>
            <a:r>
              <a:rPr sz="2800" lang="en-US">
                <a:solidFill>
                  <a:srgbClr val="000000"/>
                </a:solidFill>
              </a:rPr>
              <a:t>e</a:t>
            </a:r>
            <a:r>
              <a:rPr sz="2800" lang="en-US">
                <a:solidFill>
                  <a:srgbClr val="000000"/>
                </a:solidFill>
              </a:rPr>
              <a:t>a</a:t>
            </a:r>
            <a:r>
              <a:rPr sz="2800" lang="en-US">
                <a:solidFill>
                  <a:srgbClr val="000000"/>
                </a:solidFill>
              </a:rPr>
              <a:t>s</a:t>
            </a:r>
            <a:r>
              <a:rPr sz="2800" lang="en-US">
                <a:solidFill>
                  <a:srgbClr val="000000"/>
                </a:solidFill>
              </a:rPr>
              <a:t>o</a:t>
            </a:r>
            <a:r>
              <a:rPr sz="2800" lang="en-US">
                <a:solidFill>
                  <a:srgbClr val="000000"/>
                </a:solidFill>
              </a:rPr>
              <a:t>n</a:t>
            </a:r>
            <a:endParaRPr sz="2800" lang="en-PK">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2" name=""/>
        <p:cNvGrpSpPr/>
        <p:nvPr/>
      </p:nvGrpSpPr>
      <p:grpSpPr>
        <a:xfrm>
          <a:off x="0" y="0"/>
          <a:ext cx="0" cy="0"/>
          <a:chOff x="0" y="0"/>
          <a:chExt cx="0" cy="0"/>
        </a:xfrm>
      </p:grpSpPr>
      <p:sp>
        <p:nvSpPr>
          <p:cNvPr id="1048662" name=""/>
          <p:cNvSpPr>
            <a:spLocks noGrp="1"/>
          </p:cNvSpPr>
          <p:nvPr>
            <p:ph type="subTitle" idx="1"/>
          </p:nvPr>
        </p:nvSpPr>
        <p:spPr>
          <a:xfrm>
            <a:off x="1143000" y="409850"/>
            <a:ext cx="6858000" cy="6060738"/>
          </a:xfrm>
        </p:spPr>
        <p:txBody>
          <a:bodyPr>
            <a:normAutofit/>
          </a:bodyPr>
          <a:p>
            <a:endParaRPr b="1" lang="en-PK"/>
          </a:p>
          <a:p>
            <a:r>
              <a:rPr b="1" lang="en-US"/>
              <a:t>“The most likely reason you're getting a private IP address when pinging ncbae.edu.pk is that the DNS server you're using is configured to resolve that domain to an internal IP address for network management or access control purposes.”</a:t>
            </a:r>
            <a:endParaRPr b="1" lang="en-PK"/>
          </a:p>
          <a:p>
            <a:endParaRPr b="1" lang="en-PK"/>
          </a:p>
          <a:p>
            <a:r>
              <a:rPr b="1" lang="en-US"/>
              <a:t>"configured" means that the DNS server has been set up or adjusted to return a specific IP address for the domain ncbae.edu.pk, which in this case is a private IP address rather than a public one. This configuration could be done for reasons such as network routing, security, or internal resource access.</a:t>
            </a:r>
            <a:endParaRPr b="1" lang="en-PK"/>
          </a:p>
        </p:txBody>
      </p:sp>
    </p:spTree>
  </p:cSld>
  <p:clrMapOvr>
    <a:masterClrMapping/>
  </p:clrMapOvr>
</p:sld>
</file>

<file path=ppt/theme/theme1.xml><?xml version="1.0" encoding="utf-8"?>
<a:theme xmlns:a="http://schemas.openxmlformats.org/drawingml/2006/main" name="Office Theme">
  <a:themeElements>
    <a:clrScheme name="Office Them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Office</Application>
  <ScaleCrop>0</ScaleCrop>
  <LinksUpToDate>0</LinksUpToDate>
  <AppVersion>15.0000</AppVersion>
</Properties>
</file>

<file path=docProps/core.xml><?xml version="1.0" encoding="utf-8"?>
<cp:coreProperties xmlns:cp="http://schemas.openxmlformats.org/package/2006/metadata/core-properties" xmlns:dc="http://purl.org/dc/elements/1.1/" xmlns:dcterms="http://purl.org/dc/terms/" xmlns:xsi="http://www.w3.org/2001/XMLSchema-instance">
  <dc:creator>V2102</dc:creator>
  <dcterms:created xsi:type="dcterms:W3CDTF">2015-05-11T23:30:45Z</dcterms:created>
  <dcterms:modified xsi:type="dcterms:W3CDTF">2024-07-30T07:52:59Z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8ead8e050129403bb06861b9da4958c5</vt:lpwstr>
  </property>
</Properties>
</file>